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67" r:id="rId2"/>
    <p:sldId id="309" r:id="rId3"/>
    <p:sldId id="343" r:id="rId4"/>
    <p:sldId id="347" r:id="rId5"/>
    <p:sldId id="366" r:id="rId6"/>
    <p:sldId id="363" r:id="rId7"/>
    <p:sldId id="364" r:id="rId8"/>
    <p:sldId id="365" r:id="rId9"/>
    <p:sldId id="360" r:id="rId10"/>
    <p:sldId id="361" r:id="rId11"/>
    <p:sldId id="357" r:id="rId12"/>
    <p:sldId id="356" r:id="rId13"/>
    <p:sldId id="354" r:id="rId14"/>
    <p:sldId id="355" r:id="rId15"/>
    <p:sldId id="34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99FF66"/>
    <a:srgbClr val="FFFF99"/>
    <a:srgbClr val="CC99FF"/>
    <a:srgbClr val="660033"/>
    <a:srgbClr val="008000"/>
    <a:srgbClr val="0033CC"/>
    <a:srgbClr val="A50021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04" autoAdjust="0"/>
    <p:restoredTop sz="96589" autoAdjust="0"/>
  </p:normalViewPr>
  <p:slideViewPr>
    <p:cSldViewPr>
      <p:cViewPr varScale="1">
        <p:scale>
          <a:sx n="65" d="100"/>
          <a:sy n="65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F0A2F-ECA5-4628-80DD-B8E4F1DD3ACA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DD43-CDED-4B10-85DA-13DDF0A6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CDD43-CDED-4B10-85DA-13DDF0A6F31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758028-43C4-4A8F-9FA6-43BCB28C2A7B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EA01FD-321B-4A85-9A80-2B93EB928B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43E8A1-1BB8-4EEB-8D18-47BFA83B02C6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5316C7-6EF2-4E1E-B9D8-7599926D49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E83403-929C-476A-9C11-903BC21A1AA4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97D150-A253-4601-B341-4C3372C794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93E78F-249D-4750-BE69-8F19D5C7EB1F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90DFEA-2256-4D90-AB05-515C98D5E7C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5B66FD-5EAD-4629-8EC1-8DD94FF331B6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16040C-C757-4049-9CA5-9E094D4CFB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19AE37-9C3C-4861-89F9-01BCC89CB057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BC4A08-70BE-4738-88A7-D38E9EC49C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BF8AD7-5AA4-4E6B-833F-4A756445B837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E44116-7681-4988-90FB-926C79D026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786220-47B1-4173-8ADA-550AAC91551D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9A6DC3-A6B2-4712-8FEF-4787F2472E9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8B3D3B-3697-42DA-8592-BA9F99D083FD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71949F-3785-4420-BCBC-1D70761A4A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A5E0DB-F251-40BE-B0DF-CDD73F6C4D70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01EABB-69FE-4805-B2C7-A685AE005B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5716B2-71F7-4F65-85DD-49107260839B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17503A-F6A9-463E-A265-4CDD3BAD7F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5F0EF3-1284-4F20-A888-992F0BA9ED57}" type="datetimeFigureOut">
              <a:rPr lang="ru-RU" smtClean="0"/>
              <a:pPr>
                <a:defRPr/>
              </a:pPr>
              <a:t>24.11.2015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F34B930-471D-4CEE-B6EB-DDA5FFCBC9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643937" cy="6500812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1" name="Picture 2" descr="H:\анюта\дизайн\исходники\дети\Новая папка\9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764704"/>
            <a:ext cx="4085426" cy="540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68" y="1285860"/>
            <a:ext cx="542928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 развитии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связной  речи  дошкольников»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32656"/>
            <a:ext cx="482453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мкдоу</a:t>
            </a:r>
            <a:r>
              <a:rPr lang="ru-RU" sz="2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smtClean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«Детский  сад №1 г Киренска»</a:t>
            </a:r>
            <a:endParaRPr lang="ru-RU" sz="2000" b="1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5445224"/>
            <a:ext cx="4680520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Воспитатель- Касаткина  Анна  Анатольевна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85728"/>
            <a:ext cx="8501122" cy="6000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Свойства воздуха</a:t>
            </a:r>
            <a:endParaRPr lang="ru-RU" sz="4000" dirty="0"/>
          </a:p>
        </p:txBody>
      </p:sp>
      <p:pic>
        <p:nvPicPr>
          <p:cNvPr id="5122" name="Picture 2" descr="C:\Users\User\Desktop\аня\Scan_20151118_110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643050"/>
            <a:ext cx="3657600" cy="353755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Воздух  можно   поймать.</a:t>
            </a:r>
          </a:p>
          <a:p>
            <a:r>
              <a:rPr lang="ru-RU" sz="1800" dirty="0" smtClean="0"/>
              <a:t>Воздух принимает форму предмета, в который  он попадает.</a:t>
            </a:r>
          </a:p>
          <a:p>
            <a:r>
              <a:rPr lang="ru-RU" sz="1800" dirty="0" smtClean="0"/>
              <a:t>Внутри человека есть воздух.</a:t>
            </a:r>
          </a:p>
          <a:p>
            <a:r>
              <a:rPr lang="ru-RU" sz="1800" dirty="0" smtClean="0"/>
              <a:t>Без воздуха нет жизни</a:t>
            </a:r>
          </a:p>
          <a:p>
            <a:r>
              <a:rPr lang="ru-RU" sz="1800" dirty="0" smtClean="0"/>
              <a:t>Воздух может перемещаться.</a:t>
            </a:r>
          </a:p>
          <a:p>
            <a:r>
              <a:rPr lang="ru-RU" sz="1800" dirty="0" smtClean="0"/>
              <a:t>Воздух легче воды.</a:t>
            </a: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ня\Scan_20151118_105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929486" cy="490302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00FF"/>
                </a:solidFill>
              </a:rPr>
              <a:t>Мнемотаблица</a:t>
            </a:r>
            <a:r>
              <a:rPr lang="ru-RU" sz="3200" dirty="0" smtClean="0">
                <a:solidFill>
                  <a:srgbClr val="0000FF"/>
                </a:solidFill>
              </a:rPr>
              <a:t>  к  стихотворению  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С . </a:t>
            </a:r>
            <a:r>
              <a:rPr lang="ru-RU" sz="3200" dirty="0" err="1" smtClean="0">
                <a:solidFill>
                  <a:srgbClr val="0000FF"/>
                </a:solidFill>
              </a:rPr>
              <a:t>Погореловского</a:t>
            </a:r>
            <a:r>
              <a:rPr lang="ru-RU" sz="3200" dirty="0" smtClean="0">
                <a:solidFill>
                  <a:srgbClr val="0000FF"/>
                </a:solidFill>
              </a:rPr>
              <a:t> « Хлеб»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1447800"/>
            <a:ext cx="6922606" cy="4800600"/>
          </a:xfrm>
          <a:ln w="76200">
            <a:solidFill>
              <a:srgbClr val="0000FF"/>
            </a:solidFill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овая папка (3)\img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6215106" cy="14287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" name="Picture 3" descr="F:\Новая папка (3)\img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6"/>
            <a:ext cx="6286544" cy="1571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Picture 4" descr="F:\Новая папка (3)\img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072074"/>
            <a:ext cx="6215106" cy="15001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1538" y="0"/>
            <a:ext cx="7500991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Работа с родителями по сказке «Кот , петух и лиса»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85720" y="285728"/>
            <a:ext cx="8712968" cy="6357938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57158" y="928670"/>
            <a:ext cx="2736850" cy="115212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внимания 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образного мышления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7158" y="2571744"/>
            <a:ext cx="2704930" cy="114300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Увеличение объема памяти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28596" y="4214818"/>
            <a:ext cx="2736850" cy="10795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Расширение кругозора об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окружающем мире.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429388" y="4214818"/>
            <a:ext cx="2344765" cy="1143009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Дети  учатся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преобразовывать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абстрактные символы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 образы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357950" y="2571744"/>
            <a:ext cx="2447925" cy="10801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Расширение  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обогащение словарного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запаса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3214677" y="3860800"/>
            <a:ext cx="350847" cy="5683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5786446" y="2428868"/>
            <a:ext cx="5048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5857884" y="3857628"/>
            <a:ext cx="490549" cy="7127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3143239" y="2997199"/>
            <a:ext cx="492133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500430" y="5357826"/>
            <a:ext cx="2736305" cy="10795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Положительные результаты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связной  речи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у 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4787900" y="436562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072198" y="1071546"/>
            <a:ext cx="2857520" cy="115212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Повышение  заинтересованности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родителей  в  использовании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приёмов  мнемотехники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 развития  детей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357554" y="857232"/>
            <a:ext cx="2571768" cy="115212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навыков  сотрудничества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самостоятельности,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инициативы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4526281" y="2000240"/>
            <a:ext cx="45719" cy="571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H="1" flipV="1">
            <a:off x="3143240" y="2071678"/>
            <a:ext cx="928693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71868" y="2500306"/>
            <a:ext cx="2428892" cy="2071702"/>
          </a:xfrm>
          <a:prstGeom prst="ellipse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Практическая  ценность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>
            <a:endCxn id="8201" idx="1"/>
          </p:cNvCxnSpPr>
          <p:nvPr/>
        </p:nvCxnSpPr>
        <p:spPr>
          <a:xfrm flipV="1">
            <a:off x="6072198" y="3111804"/>
            <a:ext cx="285752" cy="31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501062" cy="6357938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611560" y="354084"/>
            <a:ext cx="799288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 приёмов  мнемотехники на  протяжении  дошкольного  возраста способствует   развитию связной  речи   и   умственных   способностей  детей, соответствующих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социальному  заказу на  современном  этапе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501062" cy="6357938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" name="Содержимое 7" descr="0_77d61_87a55496_X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2786058"/>
            <a:ext cx="3071834" cy="34290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43240" y="642918"/>
            <a:ext cx="4929222" cy="41434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 </a:t>
            </a:r>
          </a:p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внимание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u="sng" dirty="0" smtClean="0"/>
              <a:t> </a:t>
            </a:r>
            <a:endParaRPr lang="ru-RU" sz="36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187624" y="2859233"/>
            <a:ext cx="6984776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83568" y="3140968"/>
            <a:ext cx="82089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67544" y="3075896"/>
            <a:ext cx="813690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560840" cy="1728192"/>
          </a:xfrm>
          <a:prstGeom prst="rect">
            <a:avLst/>
          </a:prstGeom>
          <a:solidFill>
            <a:srgbClr val="00FFFF"/>
          </a:solidFill>
          <a:ln>
            <a:solidFill>
              <a:srgbClr val="66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система методов и приемов, обеспечивающих эффективное запоминание, сохранение и воспроизведение информации. Использование мнемотехники для дошкольников в настоящее время становится все более актуальным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облегчающих процесс запоминания информации.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11560" y="2204864"/>
            <a:ext cx="5184576" cy="2304256"/>
          </a:xfrm>
          <a:prstGeom prst="rightArrow">
            <a:avLst/>
          </a:prstGeom>
          <a:solidFill>
            <a:srgbClr val="CC0099"/>
          </a:solidFill>
          <a:ln>
            <a:solidFill>
              <a:srgbClr val="66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Примером может служить  фраза которая помогает запомнить цвета радуги. </a:t>
            </a:r>
          </a:p>
        </p:txBody>
      </p:sp>
      <p:sp>
        <p:nvSpPr>
          <p:cNvPr id="9" name="Овал 8"/>
          <p:cNvSpPr/>
          <p:nvPr/>
        </p:nvSpPr>
        <p:spPr>
          <a:xfrm>
            <a:off x="5652120" y="2996952"/>
            <a:ext cx="2880320" cy="2304256"/>
          </a:xfrm>
          <a:prstGeom prst="ellipse">
            <a:avLst/>
          </a:prstGeom>
          <a:ln>
            <a:solidFill>
              <a:srgbClr val="66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Охотник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Желает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Сидит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Фазан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400" dirty="0"/>
          </a:p>
        </p:txBody>
      </p:sp>
      <p:pic>
        <p:nvPicPr>
          <p:cNvPr id="10" name="Рисунок 9" descr="G:\Самообразование)\фото\SAM_27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21088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431032" y="285728"/>
            <a:ext cx="8427248" cy="6194992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55650" y="615891"/>
            <a:ext cx="69484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5940425" algn="r"/>
              </a:tabLst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мнемотехники</a:t>
            </a:r>
            <a:endParaRPr lang="ru-RU" sz="2800" b="1" dirty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940425" algn="r"/>
              </a:tabLst>
            </a:pP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1" name="Oval 1"/>
          <p:cNvSpPr>
            <a:spLocks noChangeArrowheads="1"/>
          </p:cNvSpPr>
          <p:nvPr/>
        </p:nvSpPr>
        <p:spPr bwMode="auto">
          <a:xfrm>
            <a:off x="2771800" y="1484784"/>
            <a:ext cx="3529013" cy="7207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5940425" algn="r"/>
              </a:tabLst>
            </a:pPr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50825" y="2997200"/>
            <a:ext cx="2520950" cy="576263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b="1">
                <a:solidFill>
                  <a:srgbClr val="FF0000"/>
                </a:solidFill>
                <a:latin typeface="Times New Roman" pitchFamily="18" charset="0"/>
              </a:rPr>
              <a:t>МНЕМОКВАДРАТ</a:t>
            </a:r>
            <a:endParaRPr lang="ru-RU" sz="1400" b="1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3143240" y="3214686"/>
            <a:ext cx="2663825" cy="6477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МНЕМОДОРОЖКА</a:t>
            </a:r>
            <a:endParaRPr lang="ru-RU" sz="1400" b="1" dirty="0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940425" y="2924175"/>
            <a:ext cx="2952750" cy="7207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600" b="1">
                <a:solidFill>
                  <a:srgbClr val="FF0000"/>
                </a:solidFill>
                <a:latin typeface="Times New Roman" pitchFamily="18" charset="0"/>
              </a:rPr>
              <a:t>МНЕМОТАБЛИЦА</a:t>
            </a:r>
            <a:endParaRPr lang="ru-RU" sz="1600" b="1"/>
          </a:p>
        </p:txBody>
      </p:sp>
      <p:cxnSp>
        <p:nvCxnSpPr>
          <p:cNvPr id="17416" name="AutoShape 8"/>
          <p:cNvCxnSpPr>
            <a:cxnSpLocks noChangeShapeType="1"/>
          </p:cNvCxnSpPr>
          <p:nvPr/>
        </p:nvCxnSpPr>
        <p:spPr bwMode="auto">
          <a:xfrm>
            <a:off x="6300788" y="2205038"/>
            <a:ext cx="1295400" cy="5032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17" name="AutoShape 9"/>
          <p:cNvCxnSpPr>
            <a:cxnSpLocks noChangeShapeType="1"/>
          </p:cNvCxnSpPr>
          <p:nvPr/>
        </p:nvCxnSpPr>
        <p:spPr bwMode="auto">
          <a:xfrm>
            <a:off x="4427538" y="2276475"/>
            <a:ext cx="0" cy="720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18" name="AutoShape 10"/>
          <p:cNvCxnSpPr>
            <a:cxnSpLocks noChangeShapeType="1"/>
          </p:cNvCxnSpPr>
          <p:nvPr/>
        </p:nvCxnSpPr>
        <p:spPr bwMode="auto">
          <a:xfrm flipH="1">
            <a:off x="1763713" y="2276475"/>
            <a:ext cx="1223962" cy="387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7419" name="Picture 11" descr="зая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437063"/>
            <a:ext cx="1047750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20" name="Picture 12" descr="дяте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941888"/>
            <a:ext cx="847725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21" name="Picture 13" descr="дупл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929198"/>
            <a:ext cx="809625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22" name="Picture 14" descr="бе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929198"/>
            <a:ext cx="974725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23" name="Picture 15" descr="tabl-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509120"/>
            <a:ext cx="2448272" cy="17820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7424" name="AutoShape 9"/>
          <p:cNvCxnSpPr>
            <a:cxnSpLocks noChangeShapeType="1"/>
          </p:cNvCxnSpPr>
          <p:nvPr/>
        </p:nvCxnSpPr>
        <p:spPr bwMode="auto">
          <a:xfrm>
            <a:off x="1116013" y="3644900"/>
            <a:ext cx="0" cy="720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25" name="AutoShape 9"/>
          <p:cNvCxnSpPr>
            <a:cxnSpLocks noChangeShapeType="1"/>
          </p:cNvCxnSpPr>
          <p:nvPr/>
        </p:nvCxnSpPr>
        <p:spPr bwMode="auto">
          <a:xfrm>
            <a:off x="4140200" y="3860800"/>
            <a:ext cx="0" cy="720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7426" name="AutoShape 9"/>
          <p:cNvCxnSpPr>
            <a:cxnSpLocks noChangeShapeType="1"/>
          </p:cNvCxnSpPr>
          <p:nvPr/>
        </p:nvCxnSpPr>
        <p:spPr bwMode="auto">
          <a:xfrm>
            <a:off x="7451725" y="3716338"/>
            <a:ext cx="0" cy="720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19" name="Рисунок 18" descr="G:\Самообразование)\фото\SAM_269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04664"/>
            <a:ext cx="16171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188640"/>
            <a:ext cx="8501062" cy="6480720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Последовательность  работы</a:t>
            </a:r>
          </a:p>
          <a:p>
            <a:pPr algn="ctr" eaLnBrk="0" hangingPunct="0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  </a:t>
            </a:r>
            <a:r>
              <a:rPr lang="ru-RU" sz="2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мнемотаблицами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397000"/>
          <a:ext cx="7929618" cy="460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6786610"/>
              </a:tblGrid>
              <a:tr h="98652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Введение элементов символов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(формы, величины, действия )</a:t>
                      </a:r>
                    </a:p>
                  </a:txBody>
                  <a:tcPr>
                    <a:solidFill>
                      <a:srgbClr val="CC99FF"/>
                    </a:solidFill>
                  </a:tcPr>
                </a:tc>
              </a:tr>
              <a:tr h="9865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 этап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опорных схем на всех видах занятий, различных видов деятельности 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0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 Введение отрицаний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480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 этап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Сочетание символов, чтение цепочки их</a:t>
                      </a:r>
                      <a:endParaRPr lang="ru-RU" sz="2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98652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 этап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Самостоятельный поиск детьми изображений, символизирующих какое-либо качество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66"/>
                    </a:solidFill>
                  </a:tcPr>
                </a:tc>
              </a:tr>
              <a:tr h="5480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 этап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Творческое создание детьми опорных схем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00108"/>
            <a:ext cx="6929486" cy="47863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644650" y="642918"/>
            <a:ext cx="6642126" cy="56054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Авторские  </a:t>
            </a:r>
            <a:b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составленные  по  произведениям  художественной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литературы</a:t>
            </a:r>
            <a:endParaRPr lang="ru-RU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500042"/>
            <a:ext cx="8429684" cy="60007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</p:txBody>
      </p:sp>
      <p:pic>
        <p:nvPicPr>
          <p:cNvPr id="3" name="Picture 2" descr="C:\Users\User\Desktop\аня\Scan_20151118_11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5741406" cy="457203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928662" y="571480"/>
            <a:ext cx="7498080" cy="84615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Мнемотаблица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 стихотворению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И. Никитина       «Встреча зимы»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500042"/>
            <a:ext cx="8429684" cy="60007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" name="Picture 2" descr="C:\Users\User\Desktop\аня\Scan_20151118_11005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1285860"/>
            <a:ext cx="3200400" cy="452628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643438" y="1357298"/>
            <a:ext cx="3657600" cy="466344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Много игрушек в нашем саду.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Наши игрушки стоят на виду.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 в сапогах,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Длинноухие зайцы,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барабаны и балалайки.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Куклы нарядные в платьях сидят,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Куклы на зайцев и мишек глядят.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 наши игрушки не бьём, не ломаем, их у друзей не отнимаем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5608" y="428604"/>
            <a:ext cx="6208226" cy="9887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Стихотворение «Игрушки»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428604"/>
            <a:ext cx="8429684" cy="60007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57158" y="1571612"/>
            <a:ext cx="3810000" cy="44509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Шёл баран по крутым горам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Вырвал травку, положил на лавку.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Кто её возьмёт, тот и вон пойдёт.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ru-RU" sz="2000" dirty="0" smtClean="0">
              <a:latin typeface="+mn-lt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Дятел на суку сидит,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000" dirty="0" smtClean="0">
                <a:latin typeface="+mn-lt"/>
              </a:rPr>
              <a:t>Дятел дерево долбит.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День долбил , два долбил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2000" dirty="0" smtClean="0">
                <a:latin typeface="+mn-lt"/>
              </a:rPr>
              <a:t>Клювом в небо угодил.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User\Desktop\аня\Scan_20151118_11025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57686" y="928670"/>
            <a:ext cx="4039985" cy="1785949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  <p:pic>
        <p:nvPicPr>
          <p:cNvPr id="11" name="Picture 3" descr="C:\Users\User\Desktop\аня\Scan_20151118_11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29066"/>
            <a:ext cx="4283069" cy="1585766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857232"/>
            <a:ext cx="2400288" cy="64294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считалки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40" y="35716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214290"/>
            <a:ext cx="8572560" cy="621510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Угадай, о какой птице идет речь…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Users\User\Desktop\аня\Scan_20151118_110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2563459"/>
            <a:ext cx="3657600" cy="2585156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не перелётная;</a:t>
            </a:r>
          </a:p>
          <a:p>
            <a:r>
              <a:rPr lang="ru-RU" dirty="0" smtClean="0"/>
              <a:t>не  водоплавающая;</a:t>
            </a:r>
          </a:p>
          <a:p>
            <a:r>
              <a:rPr lang="ru-RU" dirty="0" smtClean="0"/>
              <a:t>не домашняя;</a:t>
            </a:r>
          </a:p>
          <a:p>
            <a:r>
              <a:rPr lang="ru-RU" dirty="0" smtClean="0"/>
              <a:t>не имеет жёлтый и белый цвет в окрасе;</a:t>
            </a:r>
          </a:p>
          <a:p>
            <a:r>
              <a:rPr lang="ru-RU" dirty="0" smtClean="0"/>
              <a:t>питается ягодами рябины;</a:t>
            </a:r>
          </a:p>
          <a:p>
            <a:r>
              <a:rPr lang="ru-RU" dirty="0" smtClean="0"/>
              <a:t>прилетает на кормушки.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942</TotalTime>
  <Words>425</Words>
  <Application>Microsoft Office PowerPoint</Application>
  <PresentationFormat>Экран (4:3)</PresentationFormat>
  <Paragraphs>107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Угадай, о какой птице идет речь…</vt:lpstr>
      <vt:lpstr>Свойства воздуха</vt:lpstr>
      <vt:lpstr>Мнемотаблица  к  стихотворению   С . Погореловского « Хлеб»</vt:lpstr>
      <vt:lpstr>Работа с родителями по сказке «Кот , петух и лиса»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103</cp:revision>
  <dcterms:created xsi:type="dcterms:W3CDTF">2012-12-11T13:49:00Z</dcterms:created>
  <dcterms:modified xsi:type="dcterms:W3CDTF">2015-11-24T04:41:42Z</dcterms:modified>
</cp:coreProperties>
</file>